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8" r:id="rId10"/>
    <p:sldId id="269" r:id="rId11"/>
    <p:sldId id="266" r:id="rId12"/>
    <p:sldId id="261" r:id="rId13"/>
    <p:sldId id="271" r:id="rId14"/>
    <p:sldId id="270" r:id="rId15"/>
    <p:sldId id="264" r:id="rId16"/>
    <p:sldId id="267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25061" autoAdjust="0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12C17-68E0-4FC9-8BEA-12073E0CCBC1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F11F9-EB62-4B51-8AB2-9AD2128CB7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43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1F9-EB62-4B51-8AB2-9AD2128CB75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447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1F9-EB62-4B51-8AB2-9AD2128CB75C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46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1F9-EB62-4B51-8AB2-9AD2128CB75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69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44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7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48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514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61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43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83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62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48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6DD9-79E2-4314-A906-1A4D5A0C30F3}" type="datetimeFigureOut">
              <a:rPr lang="hu-HU" smtClean="0"/>
              <a:t>2022. 06. 30.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9BD5-1470-4583-9F47-1FD6EE52A5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628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2376" y="1629995"/>
            <a:ext cx="8987246" cy="2084211"/>
          </a:xfrm>
        </p:spPr>
        <p:txBody>
          <a:bodyPr>
            <a:normAutofit fontScale="90000"/>
          </a:bodyPr>
          <a:lstStyle/>
          <a:p>
            <a:r>
              <a:rPr lang="hu-HU" sz="8000" b="1" i="1" dirty="0" smtClean="0">
                <a:solidFill>
                  <a:srgbClr val="FF0000"/>
                </a:solidFill>
              </a:rPr>
              <a:t>ERASMUS COVID IDEJÉN</a:t>
            </a:r>
            <a:endParaRPr lang="hu-HU" sz="8000" b="1" i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02376" y="4519748"/>
            <a:ext cx="9065623" cy="738051"/>
          </a:xfrm>
        </p:spPr>
        <p:txBody>
          <a:bodyPr>
            <a:normAutofit/>
          </a:bodyPr>
          <a:lstStyle/>
          <a:p>
            <a:r>
              <a:rPr lang="hu-HU" sz="4400" dirty="0"/>
              <a:t>Stand </a:t>
            </a:r>
            <a:r>
              <a:rPr lang="hu-HU" sz="4400" dirty="0" err="1"/>
              <a:t>up</a:t>
            </a:r>
            <a:r>
              <a:rPr lang="hu-HU" sz="4400" dirty="0"/>
              <a:t> </a:t>
            </a:r>
            <a:r>
              <a:rPr lang="hu-HU" sz="4400" dirty="0" err="1"/>
              <a:t>comedy</a:t>
            </a:r>
            <a:r>
              <a:rPr lang="hu-HU" sz="4400" dirty="0"/>
              <a:t>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24" y="0"/>
            <a:ext cx="2673667" cy="14819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0" y="302825"/>
            <a:ext cx="2333625" cy="876300"/>
          </a:xfrm>
          <a:prstGeom prst="rect">
            <a:avLst/>
          </a:prstGeom>
        </p:spPr>
      </p:pic>
      <p:pic>
        <p:nvPicPr>
          <p:cNvPr id="6" name="Kép 5" descr="http://www.tka.hu/docs/palyazatok/tka_logo_h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6491" y="76604"/>
            <a:ext cx="1574800" cy="76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C:\Users\Tanár\Desktop\HU Az Európai Unió társfinanszírozásával_PANTON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" y="5579399"/>
            <a:ext cx="5760720" cy="1167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9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Geschäfte in Niedersachsen bleiben an Heiligabend geschlossen- Kirche+Leb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162152"/>
            <a:ext cx="11318240" cy="636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Lehet, hogy egy kép erről: 1 személy, álló és belső té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85" y="0"/>
            <a:ext cx="5057513" cy="685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het, hogy egy kép erről: 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" y="0"/>
            <a:ext cx="3352126" cy="69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het, hogy egy kép erről: belső tér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9" y="0"/>
            <a:ext cx="4898571" cy="685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1" y="0"/>
            <a:ext cx="3292139" cy="6766560"/>
          </a:xfrm>
        </p:spPr>
      </p:pic>
      <p:pic>
        <p:nvPicPr>
          <p:cNvPr id="5124" name="Picture 4" descr="WERTA Kochmesser Classic 20cm Klinge - scharfes Küchenmesser - deutscher  Messer-Stahl X50CrMoV15 DIN 1.4116 - Nirosta Gemüsemesser, Fleischmesser :  Amazon.de: Küche, Haushalt &amp; Woh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134485"/>
            <a:ext cx="44386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640x960px Kostenfreier Download | Gasbrenner, Kocher, die Flamme, Blau,  Ofen, Kochen, Energie, Achtung | Piqs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6"/>
            <a:ext cx="5620183" cy="37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6" name="Picture 8" descr="Koronavírus: így mossuk a ruháinkat - HáziPat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87" y="1238439"/>
            <a:ext cx="6621236" cy="37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ehet, hogy egy kép erről: belső té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2" y="104503"/>
            <a:ext cx="5065122" cy="67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Wiener Schnitzel | TopRezepte.e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08" y="2348139"/>
            <a:ext cx="73029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üringer Klöße von Kräuterjule | Chefko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7303"/>
            <a:ext cx="4605433" cy="3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őségriadó: ezt tegyük, ezt ne tegyük a kánikulá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9" y="192178"/>
            <a:ext cx="6438792" cy="33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ntsd el a hűvös napokra! Így lehet meleg a lakásban fűtés nélkül! Jól  bevált tippek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49" y="3030073"/>
            <a:ext cx="5603049" cy="373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utoShape 4" descr="Meleg szobában is megfázhatunk | Pártai &amp; Aigner megbízható időjárás  előrejelzése"/>
          <p:cNvSpPr>
            <a:spLocks noChangeAspect="1" noChangeArrowheads="1"/>
          </p:cNvSpPr>
          <p:nvPr/>
        </p:nvSpPr>
        <p:spPr bwMode="auto">
          <a:xfrm>
            <a:off x="139337" y="-144463"/>
            <a:ext cx="3210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2" name="Picture 6" descr="Meleg szobában is megfázhatunk | Pártai &amp; Aigner megbízható időjárás  előrejelzé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" y="160338"/>
            <a:ext cx="6087715" cy="47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595360" y="5161099"/>
            <a:ext cx="2758440" cy="1015864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44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6146" name="Picture 2" descr="Frauen knüpfen sportschuhe im winter. Wintersport-mode-konzept. frauen, die  sport-fitness-schuhe im schnee nähen, schuhe für | Can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12" y="2474186"/>
            <a:ext cx="6625594" cy="46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Biztonsági őr leesik a lépcsőn | Vide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"/>
            <a:ext cx="6279290" cy="35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tel Yacht **** Wellness &amp; Business Siófok hotel kupon | Siófok szállás -  hotelio.h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33" y="0"/>
            <a:ext cx="6103045" cy="371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iért ne izguljatok a részletek miatt az esküvő előestéjén? - Visegrádi  Esküv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51" y="2978333"/>
            <a:ext cx="5012867" cy="37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letört a kulcs a zárba? - Nonstop Zárszervi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33614"/>
            <a:ext cx="5992676" cy="34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9" y="0"/>
            <a:ext cx="3263503" cy="4351338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0419" cy="685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6546" y="-554825"/>
            <a:ext cx="4095741" cy="54609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3713" y="3847459"/>
            <a:ext cx="2536916" cy="338255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72" y="4199192"/>
            <a:ext cx="5731690" cy="25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4" name="Picture 6" descr="https://jak.ppke.hu/uploads/articles/665023/image/europass-logo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53186"/>
            <a:ext cx="11704319" cy="64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Koronavírus: ekkor indulhat a 3. hullám - EgészségKalau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106265" cy="34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latságos módon bukkant fel Győrfi Pál és a koronavírus-ügyi operatív  törzs - fotó - Infostart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81" y="-48466"/>
            <a:ext cx="6192520" cy="34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üller Cecília: az oltás a fegyver a koronavírus el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82" y="3434828"/>
            <a:ext cx="6659418" cy="34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üller Cecília ARANYKÖPÉSEI ( válogatás ) - OLKT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0564"/>
            <a:ext cx="5697122" cy="34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                                       </a:t>
            </a:r>
            <a:r>
              <a:rPr lang="hu-HU" sz="6600" b="1" dirty="0" smtClean="0"/>
              <a:t>ONLINE</a:t>
            </a:r>
            <a:endParaRPr lang="hu-HU" sz="6600" b="1" dirty="0"/>
          </a:p>
        </p:txBody>
      </p:sp>
      <p:pic>
        <p:nvPicPr>
          <p:cNvPr id="2050" name="Picture 2" descr="A digitális oktatás előnyei és hátránya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3" y="-36946"/>
            <a:ext cx="6086105" cy="34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9" y="2284035"/>
            <a:ext cx="6142182" cy="457396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16727" y="4562762"/>
            <a:ext cx="347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/>
              <a:t>JELENLÉTI</a:t>
            </a:r>
            <a:endParaRPr lang="hu-HU" sz="6000" b="1" dirty="0"/>
          </a:p>
        </p:txBody>
      </p:sp>
    </p:spTree>
    <p:extLst>
      <p:ext uri="{BB962C8B-B14F-4D97-AF65-F5344CB8AC3E}">
        <p14:creationId xmlns:p14="http://schemas.microsoft.com/office/powerpoint/2010/main" val="19489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8" name="Picture 6" descr="Maszkot fel az Ajka ellen is!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91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ech: Az orvoskamara azt kéri, hogy oltakozzunk és mossunk gyakran kezet |  hvg.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72" y="27272"/>
            <a:ext cx="7084014" cy="311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yorsteszt COVID-19 ellenanyag, 1 csomag (25 darab) | Unizdra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63" y="2854174"/>
            <a:ext cx="7084291" cy="39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58618" y="4858327"/>
            <a:ext cx="4202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/>
              <a:t>MARADJ OTTHON!!!</a:t>
            </a:r>
            <a:endParaRPr lang="hu-HU" sz="6000" b="1" dirty="0"/>
          </a:p>
        </p:txBody>
      </p:sp>
    </p:spTree>
    <p:extLst>
      <p:ext uri="{BB962C8B-B14F-4D97-AF65-F5344CB8AC3E}">
        <p14:creationId xmlns:p14="http://schemas.microsoft.com/office/powerpoint/2010/main" val="40492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610"/>
            <a:ext cx="6636519" cy="4977389"/>
          </a:xfrm>
        </p:spPr>
      </p:pic>
      <p:pic>
        <p:nvPicPr>
          <p:cNvPr id="4" name="Picture 8" descr="Oltakozzunk! - Hajónapl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3648" cy="29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19" y="0"/>
            <a:ext cx="5555481" cy="416661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912" y="3491346"/>
            <a:ext cx="6061088" cy="33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531305" cy="3673859"/>
          </a:xfrm>
        </p:spPr>
      </p:pic>
      <p:pic>
        <p:nvPicPr>
          <p:cNvPr id="3074" name="Picture 2" descr="Lehet, hogy egy kép erről: 2 emb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05" y="76293"/>
            <a:ext cx="5660695" cy="67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-21112"/>
            <a:ext cx="5090753" cy="678767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394"/>
            <a:ext cx="7030720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8" y="1886585"/>
            <a:ext cx="3263503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50" y="1690688"/>
            <a:ext cx="2927350" cy="39031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733212"/>
            <a:ext cx="4593590" cy="6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170" name="Picture 2" descr="تعلم اللغة الألمانية on Twitter: &quot;مقولة #ألمانية: Fünf Minuten vor der Zeit,  ist des Deutschen Pünktlichkeit خمسة دقائق قبل الموعد المحدد تعتبر بالنسبة  للألماني علامة على الانضباط والدقّة 🇩🇪 https://t.co/vuTh8xnMud&quot; / Twi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80240" cy="678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15</Words>
  <Application>Microsoft Office PowerPoint</Application>
  <PresentationFormat>Szélesvásznú</PresentationFormat>
  <Paragraphs>8</Paragraphs>
  <Slides>19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ERASMUS COVID IDEJÉN</vt:lpstr>
      <vt:lpstr>PowerPoint-bemutató</vt:lpstr>
      <vt:lpstr>O                                       ONLINE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up comedy </dc:title>
  <dc:creator>Tanár</dc:creator>
  <cp:lastModifiedBy>Tanár</cp:lastModifiedBy>
  <cp:revision>19</cp:revision>
  <dcterms:created xsi:type="dcterms:W3CDTF">2022-04-19T13:38:56Z</dcterms:created>
  <dcterms:modified xsi:type="dcterms:W3CDTF">2022-06-30T09:50:24Z</dcterms:modified>
</cp:coreProperties>
</file>