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1"/>
  </p:notesMasterIdLst>
  <p:sldIdLst>
    <p:sldId id="256" r:id="rId2"/>
    <p:sldId id="272" r:id="rId3"/>
    <p:sldId id="274" r:id="rId4"/>
    <p:sldId id="257" r:id="rId5"/>
    <p:sldId id="258" r:id="rId6"/>
    <p:sldId id="262" r:id="rId7"/>
    <p:sldId id="268" r:id="rId8"/>
    <p:sldId id="263" r:id="rId9"/>
    <p:sldId id="266" r:id="rId10"/>
    <p:sldId id="265" r:id="rId11"/>
    <p:sldId id="264" r:id="rId12"/>
    <p:sldId id="267" r:id="rId13"/>
    <p:sldId id="259" r:id="rId14"/>
    <p:sldId id="260" r:id="rId15"/>
    <p:sldId id="261" r:id="rId16"/>
    <p:sldId id="270" r:id="rId17"/>
    <p:sldId id="269" r:id="rId18"/>
    <p:sldId id="271" r:id="rId19"/>
    <p:sldId id="273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518AD-9C42-4914-A9E0-D4F491E4F6B1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0E73D-0FE9-4D02-94B9-931D753429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39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E73D-0FE9-4D02-94B9-931D7534290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744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0E73D-0FE9-4D02-94B9-931D7534290D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18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0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23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780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471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57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5365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127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96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52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385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355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82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86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442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937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684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45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A565-B327-4763-8B0B-BE69F72E0D8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654D-1A9D-44C9-B746-8ECCE27DED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3835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76424" y="1122362"/>
            <a:ext cx="8781583" cy="2840353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10 év -300 ÉRV</a:t>
            </a:r>
            <a:br>
              <a:rPr lang="hu-HU" b="1" dirty="0" smtClean="0">
                <a:solidFill>
                  <a:srgbClr val="002060"/>
                </a:solidFill>
              </a:rPr>
            </a:br>
            <a:r>
              <a:rPr lang="hu-HU" sz="3100" b="1" dirty="0" err="1" smtClean="0">
                <a:solidFill>
                  <a:srgbClr val="002060"/>
                </a:solidFill>
              </a:rPr>
              <a:t>DSzC</a:t>
            </a:r>
            <a:r>
              <a:rPr lang="hu-HU" sz="3100" b="1" dirty="0" smtClean="0">
                <a:solidFill>
                  <a:srgbClr val="002060"/>
                </a:solidFill>
              </a:rPr>
              <a:t> Kereskedelmi és </a:t>
            </a:r>
            <a:r>
              <a:rPr lang="hu-HU" sz="3100" b="1" dirty="0" err="1" smtClean="0">
                <a:solidFill>
                  <a:srgbClr val="002060"/>
                </a:solidFill>
              </a:rPr>
              <a:t>Vendéglátóipari</a:t>
            </a:r>
            <a:r>
              <a:rPr lang="hu-HU" sz="3100" b="1" dirty="0" smtClean="0">
                <a:solidFill>
                  <a:srgbClr val="002060"/>
                </a:solidFill>
              </a:rPr>
              <a:t> Technikum és Szakképző Iskola</a:t>
            </a:r>
            <a:endParaRPr lang="hu-HU" sz="3100" b="1" dirty="0">
              <a:solidFill>
                <a:srgbClr val="00206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9651012" cy="1655762"/>
          </a:xfrm>
        </p:spPr>
        <p:txBody>
          <a:bodyPr/>
          <a:lstStyle/>
          <a:p>
            <a:r>
              <a:rPr lang="hu-HU" b="1" dirty="0" smtClean="0"/>
              <a:t>          </a:t>
            </a:r>
          </a:p>
          <a:p>
            <a:r>
              <a:rPr lang="hu-HU" sz="2800" dirty="0" smtClean="0"/>
              <a:t>Ünnepeljük </a:t>
            </a:r>
            <a:r>
              <a:rPr lang="hu-HU" sz="2800" dirty="0"/>
              <a:t>együtt az Erasmus+ programot és Európát! </a:t>
            </a:r>
          </a:p>
        </p:txBody>
      </p:sp>
      <p:pic>
        <p:nvPicPr>
          <p:cNvPr id="6" name="Kép 5" descr="Debreceni Szakképzési Centr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3" y="1124628"/>
            <a:ext cx="1016677" cy="689182"/>
          </a:xfrm>
          <a:prstGeom prst="rect">
            <a:avLst/>
          </a:prstGeom>
          <a:solidFill>
            <a:srgbClr val="00B0F0">
              <a:alpha val="86000"/>
            </a:srgbClr>
          </a:solidFill>
          <a:ln>
            <a:noFill/>
          </a:ln>
        </p:spPr>
      </p:pic>
      <p:pic>
        <p:nvPicPr>
          <p:cNvPr id="7" name="Kép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01" y="1122363"/>
            <a:ext cx="1019332" cy="691447"/>
          </a:xfrm>
          <a:prstGeom prst="rect">
            <a:avLst/>
          </a:prstGeom>
        </p:spPr>
      </p:pic>
      <p:pic>
        <p:nvPicPr>
          <p:cNvPr id="8" name="Kép 7" descr="http://www.tka.hu/docs/palyazatok/tka_logo_h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3697" y="4848224"/>
            <a:ext cx="1728736" cy="101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32" y="208173"/>
            <a:ext cx="4839398" cy="3211273"/>
          </a:xfrm>
          <a:prstGeom prst="rect">
            <a:avLst/>
          </a:prstGeom>
        </p:spPr>
      </p:pic>
      <p:pic>
        <p:nvPicPr>
          <p:cNvPr id="10" name="Kép 9" descr="C:\Users\Tanár\Desktop\HU Az Európai Unió társfinanszírozásával_PANTON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33" y="4771123"/>
            <a:ext cx="5760720" cy="116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5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528" y="618518"/>
            <a:ext cx="10327883" cy="62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917" y="618519"/>
            <a:ext cx="11115313" cy="60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369" y="434716"/>
            <a:ext cx="10648299" cy="61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743" y="2920781"/>
            <a:ext cx="5606513" cy="10164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743" y="2920781"/>
            <a:ext cx="5606513" cy="101643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45587"/>
          </a:xfrm>
        </p:spPr>
        <p:txBody>
          <a:bodyPr/>
          <a:lstStyle/>
          <a:p>
            <a:pPr algn="ctr"/>
            <a:r>
              <a:rPr lang="hu-HU" b="1" dirty="0" err="1" smtClean="0">
                <a:solidFill>
                  <a:srgbClr val="002060"/>
                </a:solidFill>
              </a:rPr>
              <a:t>OlaszORszági</a:t>
            </a:r>
            <a:r>
              <a:rPr lang="hu-HU" b="1" dirty="0" smtClean="0">
                <a:solidFill>
                  <a:srgbClr val="002060"/>
                </a:solidFill>
              </a:rPr>
              <a:t> gyakorlat és Verseny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787" y="1469036"/>
            <a:ext cx="10321445" cy="52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261772" cy="655646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Verseny Szlovéniában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400" y="1274163"/>
            <a:ext cx="10357551" cy="55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25469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Lengyelország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1828801"/>
            <a:ext cx="10850028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9213" y="618518"/>
            <a:ext cx="9848198" cy="910479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Kollégák Olaszországi Képzése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6" name="Kép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/>
          <a:stretch/>
        </p:blipFill>
        <p:spPr bwMode="auto">
          <a:xfrm>
            <a:off x="4557010" y="3792511"/>
            <a:ext cx="6272660" cy="3065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0"/>
          <a:stretch/>
        </p:blipFill>
        <p:spPr bwMode="auto">
          <a:xfrm>
            <a:off x="5459527" y="1654335"/>
            <a:ext cx="4467626" cy="2138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20" y="1654335"/>
            <a:ext cx="3865301" cy="2797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5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9134" y="479685"/>
            <a:ext cx="9728276" cy="728217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Eredmények terjesztése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631" y="1207902"/>
            <a:ext cx="3942413" cy="5650098"/>
          </a:xfrm>
          <a:prstGeom prst="rect">
            <a:avLst/>
          </a:prstGeom>
        </p:spPr>
      </p:pic>
      <p:pic>
        <p:nvPicPr>
          <p:cNvPr id="6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19" y="2389818"/>
            <a:ext cx="4866580" cy="3286265"/>
          </a:xfrm>
        </p:spPr>
      </p:pic>
    </p:spTree>
    <p:extLst>
      <p:ext uri="{BB962C8B-B14F-4D97-AF65-F5344CB8AC3E}">
        <p14:creationId xmlns:p14="http://schemas.microsoft.com/office/powerpoint/2010/main" val="30395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További céljaink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91" y="1860668"/>
            <a:ext cx="2655842" cy="1527109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30" y="2415101"/>
            <a:ext cx="2730234" cy="156988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65" y="4302999"/>
            <a:ext cx="2722699" cy="1565552"/>
          </a:xfrm>
          <a:prstGeom prst="rect">
            <a:avLst/>
          </a:prstGeom>
        </p:spPr>
      </p:pic>
      <p:pic>
        <p:nvPicPr>
          <p:cNvPr id="1026" name="Picture 2" descr="https://upload.wikimedia.org/wikipedia/commons/thumb/c/c3/Flag_of_France.svg/250px-Flag_of_Franc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10" y="2890208"/>
            <a:ext cx="2743200" cy="188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Italy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50" y="3834589"/>
            <a:ext cx="2674734" cy="178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3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1933730"/>
            <a:ext cx="9786417" cy="2668249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Köszönöm megtisztelő figyelmüket!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4" name="Tartalom helye 3" descr="Debreceni Szakképzési Centrum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71" y="524655"/>
            <a:ext cx="3006037" cy="1424063"/>
          </a:xfrm>
          <a:prstGeom prst="rect">
            <a:avLst/>
          </a:prstGeom>
          <a:solidFill>
            <a:srgbClr val="00B0F0">
              <a:alpha val="86000"/>
            </a:srgbClr>
          </a:solidFill>
          <a:ln>
            <a:noFill/>
          </a:ln>
        </p:spPr>
      </p:pic>
      <p:pic>
        <p:nvPicPr>
          <p:cNvPr id="5" name="Kép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502" y="4601979"/>
            <a:ext cx="2548328" cy="159145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401071" y="4721902"/>
            <a:ext cx="6753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/>
              <a:t>DSzC</a:t>
            </a:r>
            <a:r>
              <a:rPr lang="hu-HU" sz="3200" b="1" dirty="0" smtClean="0"/>
              <a:t> Kereskedelmi és </a:t>
            </a:r>
            <a:r>
              <a:rPr lang="hu-HU" sz="3200" b="1" dirty="0" err="1" smtClean="0"/>
              <a:t>Vendéglátóipari</a:t>
            </a:r>
            <a:r>
              <a:rPr lang="hu-HU" sz="3200" b="1" dirty="0" smtClean="0"/>
              <a:t> Technikum és Szakképző Iskola</a:t>
            </a:r>
            <a:endParaRPr lang="hu-HU" sz="3200" b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06" y="342271"/>
            <a:ext cx="3853458" cy="22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hu-HU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80" y="0"/>
            <a:ext cx="4774062" cy="68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74163" y="618518"/>
            <a:ext cx="9773247" cy="655646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Online verseny díjátadó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7" y="1723869"/>
            <a:ext cx="2297243" cy="306299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67" y="1389089"/>
            <a:ext cx="2570480" cy="3732551"/>
          </a:xfrm>
          <a:prstGeom prst="rect">
            <a:avLst/>
          </a:prstGeom>
        </p:spPr>
      </p:pic>
      <p:pic>
        <p:nvPicPr>
          <p:cNvPr id="1026" name="Picture 2" descr="https://scontent-vie1-1.xx.fbcdn.net/v/t1.15752-9/p720x720/121627351_382278139631681_4458468501753634793_n.jpg?_nc_cat=111&amp;_nc_sid=ae9488&amp;_nc_ohc=JvcgYnluKq0AX-7iNE8&amp;_nc_ht=scontent-vie1-1.xx&amp;tp=6&amp;oh=cd75431112f963d20de8858b8ea8f95c&amp;oe=5FAE79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74" y="1389089"/>
            <a:ext cx="2203552" cy="29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05" y="3919930"/>
            <a:ext cx="1932952" cy="257726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28" y="983941"/>
            <a:ext cx="2201992" cy="293598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49" y="3859970"/>
            <a:ext cx="1949190" cy="259892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35" y="3125449"/>
            <a:ext cx="2201992" cy="29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650661"/>
            <a:ext cx="9905997" cy="59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4" y="343969"/>
            <a:ext cx="9905998" cy="65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569960"/>
            <a:ext cx="10763250" cy="6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485536"/>
            <a:ext cx="9905999" cy="58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7618" y="618518"/>
            <a:ext cx="11164020" cy="59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76" y="618519"/>
            <a:ext cx="10923655" cy="61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Áramkör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Áramkör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ramkör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Áramkör</Template>
  <TotalTime>150</TotalTime>
  <Words>55</Words>
  <Application>Microsoft Office PowerPoint</Application>
  <PresentationFormat>Szélesvásznú</PresentationFormat>
  <Paragraphs>14</Paragraphs>
  <Slides>19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Tw Cen MT</vt:lpstr>
      <vt:lpstr>Áramkör</vt:lpstr>
      <vt:lpstr>10 év -300 ÉRV DSzC Kereskedelmi és Vendéglátóipari Technikum és Szakképző Iskola</vt:lpstr>
      <vt:lpstr>PowerPoint-bemutató</vt:lpstr>
      <vt:lpstr>Online verseny díjátadó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OlaszORszági gyakorlat és Verseny</vt:lpstr>
      <vt:lpstr>Verseny Szlovéniában</vt:lpstr>
      <vt:lpstr>Lengyelország</vt:lpstr>
      <vt:lpstr>Kollégák Olaszországi Képzése</vt:lpstr>
      <vt:lpstr>Eredmények terjesztése</vt:lpstr>
      <vt:lpstr>További céljaink</vt:lpstr>
      <vt:lpstr>Köszönöm megtisztelő figyelmüket!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Dell</dc:creator>
  <cp:lastModifiedBy>Tanár</cp:lastModifiedBy>
  <cp:revision>16</cp:revision>
  <dcterms:created xsi:type="dcterms:W3CDTF">2020-10-08T13:17:04Z</dcterms:created>
  <dcterms:modified xsi:type="dcterms:W3CDTF">2022-06-30T09:52:23Z</dcterms:modified>
</cp:coreProperties>
</file>